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1babdba27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a1babdba27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1babdba27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1babdba27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1babdba27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1babdba27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1babdba27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a1babdba27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1babdba27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1babdba27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1babdba27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1babdba27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1babdba27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a1babdba27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1babdba27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1babdba27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1babdba27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1babdba27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1babdba27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1babdba27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1babdba27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1babdba27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1babdba27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1babdba27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1babdba27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1babdba27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1babdba27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1babdba27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1babdba27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1babdba27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1babdba27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1babdba27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1babdba27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1babdba27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uPT4cMXb_3JCGfh_YBiVGdELewTYOiOl/view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 Card Reward Maximizing App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“ChaChing”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485875" y="4347425"/>
            <a:ext cx="7651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By Jun, Ben, Oliver, Kayvon, and Sarah</a:t>
            </a:r>
            <a:endParaRPr sz="1800">
              <a:solidFill>
                <a:srgbClr val="CCCC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125" y="1087621"/>
            <a:ext cx="3350450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2"/>
          <p:cNvGrpSpPr/>
          <p:nvPr/>
        </p:nvGrpSpPr>
        <p:grpSpPr>
          <a:xfrm>
            <a:off x="986775" y="612538"/>
            <a:ext cx="6146700" cy="1503301"/>
            <a:chOff x="986775" y="612538"/>
            <a:chExt cx="6146700" cy="1503301"/>
          </a:xfrm>
        </p:grpSpPr>
        <p:pic>
          <p:nvPicPr>
            <p:cNvPr id="131" name="Google Shape;131;p22"/>
            <p:cNvPicPr preferRelativeResize="0"/>
            <p:nvPr/>
          </p:nvPicPr>
          <p:blipFill rotWithShape="1">
            <a:blip r:embed="rId3">
              <a:alphaModFix/>
            </a:blip>
            <a:srcRect b="52111" l="5192" r="1593" t="34988"/>
            <a:stretch/>
          </p:blipFill>
          <p:spPr>
            <a:xfrm>
              <a:off x="986775" y="1074238"/>
              <a:ext cx="3339100" cy="1041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22"/>
            <p:cNvSpPr txBox="1"/>
            <p:nvPr/>
          </p:nvSpPr>
          <p:spPr>
            <a:xfrm>
              <a:off x="986775" y="612538"/>
              <a:ext cx="6146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Classes:</a:t>
              </a:r>
              <a:endPara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33" name="Google Shape;133;p22"/>
          <p:cNvGrpSpPr/>
          <p:nvPr/>
        </p:nvGrpSpPr>
        <p:grpSpPr>
          <a:xfrm>
            <a:off x="5695325" y="545388"/>
            <a:ext cx="3058800" cy="1570460"/>
            <a:chOff x="5695325" y="545388"/>
            <a:chExt cx="3058800" cy="1570460"/>
          </a:xfrm>
        </p:grpSpPr>
        <p:pic>
          <p:nvPicPr>
            <p:cNvPr id="134" name="Google Shape;134;p22"/>
            <p:cNvPicPr preferRelativeResize="0"/>
            <p:nvPr/>
          </p:nvPicPr>
          <p:blipFill rotWithShape="1">
            <a:blip r:embed="rId4">
              <a:alphaModFix/>
            </a:blip>
            <a:srcRect b="31300" l="0" r="84634" t="42509"/>
            <a:stretch/>
          </p:blipFill>
          <p:spPr>
            <a:xfrm>
              <a:off x="5695325" y="1007097"/>
              <a:ext cx="2001727" cy="110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22"/>
            <p:cNvSpPr txBox="1"/>
            <p:nvPr/>
          </p:nvSpPr>
          <p:spPr>
            <a:xfrm>
              <a:off x="5695325" y="545388"/>
              <a:ext cx="3058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Entities:</a:t>
              </a:r>
              <a:endPara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36" name="Google Shape;136;p22"/>
          <p:cNvGrpSpPr/>
          <p:nvPr/>
        </p:nvGrpSpPr>
        <p:grpSpPr>
          <a:xfrm>
            <a:off x="986775" y="2753275"/>
            <a:ext cx="7443549" cy="2128746"/>
            <a:chOff x="986775" y="2753275"/>
            <a:chExt cx="7443549" cy="2128746"/>
          </a:xfrm>
        </p:grpSpPr>
        <p:pic>
          <p:nvPicPr>
            <p:cNvPr id="137" name="Google Shape;137;p22"/>
            <p:cNvPicPr preferRelativeResize="0"/>
            <p:nvPr/>
          </p:nvPicPr>
          <p:blipFill rotWithShape="1">
            <a:blip r:embed="rId5">
              <a:alphaModFix/>
            </a:blip>
            <a:srcRect b="30966" l="0" r="0" t="21763"/>
            <a:stretch/>
          </p:blipFill>
          <p:spPr>
            <a:xfrm>
              <a:off x="986775" y="3214975"/>
              <a:ext cx="3058800" cy="16670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2"/>
            <p:cNvSpPr txBox="1"/>
            <p:nvPr/>
          </p:nvSpPr>
          <p:spPr>
            <a:xfrm>
              <a:off x="986775" y="2753275"/>
              <a:ext cx="6146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Informations stored in each entity:</a:t>
              </a:r>
              <a:endPara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139" name="Google Shape;139;p22"/>
            <p:cNvPicPr preferRelativeResize="0"/>
            <p:nvPr/>
          </p:nvPicPr>
          <p:blipFill rotWithShape="1">
            <a:blip r:embed="rId5">
              <a:alphaModFix/>
            </a:blip>
            <a:srcRect b="14377" l="0" r="0" t="68741"/>
            <a:stretch/>
          </p:blipFill>
          <p:spPr>
            <a:xfrm>
              <a:off x="4962049" y="3557062"/>
              <a:ext cx="3468275" cy="675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195225" y="12156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 of the database:</a:t>
            </a:r>
            <a:endParaRPr sz="2400"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42223"/>
          <a:stretch/>
        </p:blipFill>
        <p:spPr>
          <a:xfrm>
            <a:off x="195225" y="2016302"/>
            <a:ext cx="8839199" cy="16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demonstrate our app…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6450" y="273822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5" title="ChaChingAppDemo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725" y="61725"/>
            <a:ext cx="7176542" cy="5020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363625"/>
            <a:ext cx="4290825" cy="23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our struggles?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Syncing database and the User Interface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Making sure that the navigation bar is taking us to the right fragment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Making sure that the application runs on our local machines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Making sure that all the data(after </a:t>
            </a:r>
            <a:r>
              <a:rPr lang="en">
                <a:solidFill>
                  <a:srgbClr val="000000"/>
                </a:solidFill>
              </a:rPr>
              <a:t>inputting)</a:t>
            </a:r>
            <a:r>
              <a:rPr lang="en">
                <a:solidFill>
                  <a:srgbClr val="000000"/>
                </a:solidFill>
              </a:rPr>
              <a:t> are stored in the proper place in the database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Improvement?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I</a:t>
            </a:r>
            <a:r>
              <a:rPr lang="en">
                <a:solidFill>
                  <a:schemeClr val="dk2"/>
                </a:solidFill>
              </a:rPr>
              <a:t>ncludes other credit cards that are not US-based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Have a more intuitive User Interface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Includes a user guide on the application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Makes sure that the application is consistent and secure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learn?</a:t>
            </a:r>
            <a:endParaRPr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Learned how to use team github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Learned how to collaborate with other team members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Learned how to reach out to other team members when we needed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Learned how to be creative with new ideas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843450" y="-349775"/>
            <a:ext cx="4038900" cy="36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it</a:t>
            </a:r>
            <a:endParaRPr/>
          </a:p>
        </p:txBody>
      </p:sp>
      <p:grpSp>
        <p:nvGrpSpPr>
          <p:cNvPr id="186" name="Google Shape;186;p30"/>
          <p:cNvGrpSpPr/>
          <p:nvPr/>
        </p:nvGrpSpPr>
        <p:grpSpPr>
          <a:xfrm>
            <a:off x="843450" y="2197175"/>
            <a:ext cx="7784299" cy="2561953"/>
            <a:chOff x="843450" y="2197175"/>
            <a:chExt cx="7784299" cy="2561953"/>
          </a:xfrm>
        </p:grpSpPr>
        <p:pic>
          <p:nvPicPr>
            <p:cNvPr id="187" name="Google Shape;18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82800" y="2197175"/>
              <a:ext cx="2744949" cy="2561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30"/>
            <p:cNvSpPr txBox="1"/>
            <p:nvPr/>
          </p:nvSpPr>
          <p:spPr>
            <a:xfrm>
              <a:off x="843450" y="2968775"/>
              <a:ext cx="6146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It was great working with you guys</a:t>
              </a:r>
              <a:endParaRPr b="1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of the </a:t>
            </a:r>
            <a:r>
              <a:rPr lang="en"/>
              <a:t>coolest members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654975" y="2829675"/>
            <a:ext cx="6100200" cy="2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Char char="●"/>
            </a:pP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Jun Won ( Team Leader)</a:t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Char char="●"/>
            </a:pP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Ben Smith (Tech Leader)</a:t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Char char="●"/>
            </a:pP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Oliver McMillen</a:t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Char char="●"/>
            </a:pP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Kayvon Hemati</a:t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Char char="●"/>
            </a:pP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Sarah Jiamjan</a:t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875" y="2829675"/>
            <a:ext cx="2084025" cy="2013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Scope: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-"/>
            </a:pPr>
            <a:r>
              <a:rPr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Android app project aims to leverage US domestic credit card information for calculating maximum rewards. Users can categorize purchases and select preferred reward systems.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-"/>
            </a:pPr>
            <a:r>
              <a:rPr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Users can save, delete, and manage credit cards within their profile. </a:t>
            </a:r>
            <a:r>
              <a:rPr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app will notify users when credit cards are nearing expiration, and it includes a user-friendly navigation menu for easy access to different sections.=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-"/>
            </a:pPr>
            <a:r>
              <a:rPr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This comprehensive system allows users to optimize credit card rewards and conveniently manage their cards through categorization, notifications, and effective user profile control. </a:t>
            </a:r>
            <a:r>
              <a:rPr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Additionally, the app tracks and displays accumulated points for each card since the first download.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Features: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aleway"/>
              <a:buAutoNum type="arabicPeriod"/>
            </a:pPr>
            <a:r>
              <a:rPr lang="en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User can categorize the type of purchase they make and choose the preferred reward system.</a:t>
            </a:r>
            <a:endParaRPr sz="2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aleway"/>
              <a:buAutoNum type="arabicPeriod"/>
            </a:pPr>
            <a:r>
              <a:rPr lang="en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Notify the user when the card nearing the expiration date.</a:t>
            </a:r>
            <a:endParaRPr sz="2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aleway"/>
              <a:buAutoNum type="arabicPeriod"/>
            </a:pPr>
            <a:r>
              <a:rPr lang="en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Ability to save and delete cards to the user profile.</a:t>
            </a:r>
            <a:endParaRPr sz="2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aleway"/>
              <a:buAutoNum type="arabicPeriod"/>
            </a:pPr>
            <a:r>
              <a:rPr lang="en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Navigation Menu.</a:t>
            </a:r>
            <a:endParaRPr sz="2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aleway"/>
              <a:buAutoNum type="arabicPeriod"/>
            </a:pPr>
            <a:r>
              <a:rPr lang="en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Accumulation of points accrued for each card saved to user profile since first download of application.</a:t>
            </a:r>
            <a:endParaRPr sz="2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3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461000" y="1648200"/>
            <a:ext cx="6146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UI </a:t>
            </a:r>
            <a:endParaRPr b="1" sz="3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Diagram</a:t>
            </a:r>
            <a:endParaRPr b="1" sz="3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175" y="463125"/>
            <a:ext cx="6630825" cy="42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800" y="0"/>
            <a:ext cx="60902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461000" y="1648200"/>
            <a:ext cx="6146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Use </a:t>
            </a:r>
            <a:endParaRPr b="1" sz="3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Case </a:t>
            </a:r>
            <a:endParaRPr b="1" sz="3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Diagram</a:t>
            </a:r>
            <a:endParaRPr b="1" sz="3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93" name="Google Shape;93;p18"/>
          <p:cNvGrpSpPr/>
          <p:nvPr/>
        </p:nvGrpSpPr>
        <p:grpSpPr>
          <a:xfrm>
            <a:off x="3053800" y="1261100"/>
            <a:ext cx="6090200" cy="2083325"/>
            <a:chOff x="3053800" y="1261100"/>
            <a:chExt cx="6090200" cy="2083325"/>
          </a:xfrm>
        </p:grpSpPr>
        <p:pic>
          <p:nvPicPr>
            <p:cNvPr id="94" name="Google Shape;9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83925" y="2795331"/>
              <a:ext cx="560075" cy="549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53800" y="1261100"/>
              <a:ext cx="560075" cy="5051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" name="Google Shape;96;p18"/>
          <p:cNvGrpSpPr/>
          <p:nvPr/>
        </p:nvGrpSpPr>
        <p:grpSpPr>
          <a:xfrm>
            <a:off x="3053800" y="1261100"/>
            <a:ext cx="6090200" cy="2083325"/>
            <a:chOff x="3053800" y="1261100"/>
            <a:chExt cx="6090200" cy="2083325"/>
          </a:xfrm>
        </p:grpSpPr>
        <p:pic>
          <p:nvPicPr>
            <p:cNvPr id="97" name="Google Shape;9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83925" y="2795331"/>
              <a:ext cx="560075" cy="549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53800" y="1261100"/>
              <a:ext cx="560075" cy="5051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215675" y="147900"/>
            <a:ext cx="8302200" cy="12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chemeClr val="lt1"/>
                </a:highlight>
              </a:rPr>
              <a:t>Project Management</a:t>
            </a:r>
            <a:endParaRPr sz="3600"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chemeClr val="lt1"/>
                </a:highlight>
              </a:rPr>
              <a:t>Structure</a:t>
            </a:r>
            <a:endParaRPr sz="3600">
              <a:highlight>
                <a:schemeClr val="lt1"/>
              </a:highlight>
            </a:endParaRPr>
          </a:p>
        </p:txBody>
      </p:sp>
      <p:grpSp>
        <p:nvGrpSpPr>
          <p:cNvPr id="104" name="Google Shape;104;p19"/>
          <p:cNvGrpSpPr/>
          <p:nvPr/>
        </p:nvGrpSpPr>
        <p:grpSpPr>
          <a:xfrm>
            <a:off x="3263675" y="1425300"/>
            <a:ext cx="5560507" cy="2016875"/>
            <a:chOff x="3263675" y="1425300"/>
            <a:chExt cx="5560507" cy="2016875"/>
          </a:xfrm>
        </p:grpSpPr>
        <p:pic>
          <p:nvPicPr>
            <p:cNvPr id="105" name="Google Shape;10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63675" y="1425300"/>
              <a:ext cx="291465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26625" y="1425300"/>
              <a:ext cx="2297557" cy="201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9"/>
          <p:cNvGrpSpPr/>
          <p:nvPr/>
        </p:nvGrpSpPr>
        <p:grpSpPr>
          <a:xfrm>
            <a:off x="407725" y="2862350"/>
            <a:ext cx="5463926" cy="2016876"/>
            <a:chOff x="407725" y="2862350"/>
            <a:chExt cx="5463926" cy="2016876"/>
          </a:xfrm>
        </p:grpSpPr>
        <p:pic>
          <p:nvPicPr>
            <p:cNvPr id="108" name="Google Shape;108;p19"/>
            <p:cNvPicPr preferRelativeResize="0"/>
            <p:nvPr/>
          </p:nvPicPr>
          <p:blipFill rotWithShape="1">
            <a:blip r:embed="rId5">
              <a:alphaModFix/>
            </a:blip>
            <a:srcRect b="0" l="0" r="27225" t="0"/>
            <a:stretch/>
          </p:blipFill>
          <p:spPr>
            <a:xfrm>
              <a:off x="407725" y="2862350"/>
              <a:ext cx="2795751" cy="2016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66576" y="2862350"/>
              <a:ext cx="2505075" cy="647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63" y="0"/>
            <a:ext cx="82090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2202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Database Structure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grpSp>
        <p:nvGrpSpPr>
          <p:cNvPr id="120" name="Google Shape;120;p21"/>
          <p:cNvGrpSpPr/>
          <p:nvPr/>
        </p:nvGrpSpPr>
        <p:grpSpPr>
          <a:xfrm>
            <a:off x="3009900" y="1327850"/>
            <a:ext cx="5311051" cy="2807500"/>
            <a:chOff x="3009900" y="1327850"/>
            <a:chExt cx="5311051" cy="2807500"/>
          </a:xfrm>
        </p:grpSpPr>
        <p:pic>
          <p:nvPicPr>
            <p:cNvPr id="121" name="Google Shape;12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94201" y="1327850"/>
              <a:ext cx="2526750" cy="280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09900" y="1327850"/>
              <a:ext cx="2352675" cy="685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" name="Google Shape;123;p21"/>
          <p:cNvGrpSpPr/>
          <p:nvPr/>
        </p:nvGrpSpPr>
        <p:grpSpPr>
          <a:xfrm>
            <a:off x="559075" y="2690525"/>
            <a:ext cx="3693900" cy="2536325"/>
            <a:chOff x="559075" y="2690525"/>
            <a:chExt cx="3693900" cy="2536325"/>
          </a:xfrm>
        </p:grpSpPr>
        <p:pic>
          <p:nvPicPr>
            <p:cNvPr id="124" name="Google Shape;124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00425" y="2690526"/>
              <a:ext cx="1352550" cy="695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9075" y="2690525"/>
              <a:ext cx="2054425" cy="2536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